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CA1429-A93A-4274-A677-68693A061677}" v="1781" dt="2023-08-26T16:00:35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7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0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2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2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7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9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3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3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8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2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4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2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43" r:id="rId6"/>
    <p:sldLayoutId id="2147483739" r:id="rId7"/>
    <p:sldLayoutId id="2147483740" r:id="rId8"/>
    <p:sldLayoutId id="2147483741" r:id="rId9"/>
    <p:sldLayoutId id="2147483742" r:id="rId10"/>
    <p:sldLayoutId id="214748374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C423504-7858-DECC-2B1A-D4D1D4B55B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8F1056-5B18-076B-57D3-8502C2A26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800" b="1" dirty="0">
                <a:latin typeface="The Hand"/>
                <a:cs typeface="Calibri"/>
              </a:rPr>
              <a:t>CEIS106 – Operating Systems Final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2DA93E-BFB4-B71A-A85E-34EB70619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/>
              <a:t>Presented By: Kaila Hamaday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45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mputer screen shot of a program&#10;&#10;Description automatically generated">
            <a:extLst>
              <a:ext uri="{FF2B5EF4-FFF2-40B4-BE49-F238E27FC236}">
                <a16:creationId xmlns:a16="http://schemas.microsoft.com/office/drawing/2014/main" id="{C96E97EB-3632-E4E6-06EF-9526F6009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582" y="2015910"/>
            <a:ext cx="6698042" cy="40730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4FC83E-98A5-5DD6-02C9-88026A969ADA}"/>
              </a:ext>
            </a:extLst>
          </p:cNvPr>
          <p:cNvSpPr txBox="1"/>
          <p:nvPr/>
        </p:nvSpPr>
        <p:spPr>
          <a:xfrm>
            <a:off x="3929653" y="692728"/>
            <a:ext cx="483019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/>
              <a:t>Change Script File Permissions</a:t>
            </a:r>
          </a:p>
        </p:txBody>
      </p:sp>
    </p:spTree>
    <p:extLst>
      <p:ext uri="{BB962C8B-B14F-4D97-AF65-F5344CB8AC3E}">
        <p14:creationId xmlns:p14="http://schemas.microsoft.com/office/powerpoint/2010/main" val="1595405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660A23-6850-91B7-CE93-FB2A7330E10D}"/>
              </a:ext>
            </a:extLst>
          </p:cNvPr>
          <p:cNvSpPr txBox="1"/>
          <p:nvPr/>
        </p:nvSpPr>
        <p:spPr>
          <a:xfrm>
            <a:off x="4571999" y="1064281"/>
            <a:ext cx="353290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/>
              <a:t>Set the PATH Variable</a:t>
            </a:r>
          </a:p>
        </p:txBody>
      </p:sp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0F4DCF57-BD72-3B7A-E76D-928E1ADEA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7" y="2161714"/>
            <a:ext cx="6509117" cy="39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36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97D5F600-89E0-85B6-0B95-3AD491EF7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74" y="1750805"/>
            <a:ext cx="8713248" cy="3935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6109B2-0649-7A6F-844E-478D549C1C3A}"/>
              </a:ext>
            </a:extLst>
          </p:cNvPr>
          <p:cNvSpPr txBox="1"/>
          <p:nvPr/>
        </p:nvSpPr>
        <p:spPr>
          <a:xfrm>
            <a:off x="3451040" y="585669"/>
            <a:ext cx="542216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/>
              <a:t>Make the PATH Variable Permanent</a:t>
            </a:r>
          </a:p>
        </p:txBody>
      </p:sp>
    </p:spTree>
    <p:extLst>
      <p:ext uri="{BB962C8B-B14F-4D97-AF65-F5344CB8AC3E}">
        <p14:creationId xmlns:p14="http://schemas.microsoft.com/office/powerpoint/2010/main" val="292841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C423504-7858-DECC-2B1A-D4D1D4B55B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8F1056-5B18-076B-57D3-8502C2A26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800" b="1" dirty="0">
                <a:latin typeface="The Hand"/>
                <a:ea typeface="+mj-lt"/>
                <a:cs typeface="+mj-lt"/>
              </a:rPr>
              <a:t>User and Group Management</a:t>
            </a:r>
            <a:endParaRPr lang="en-US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13C9D9F-7661-B91C-C244-12BC3AA284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8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6EA0EE"/>
          </a:solidFill>
          <a:ln w="38100" cap="rnd">
            <a:solidFill>
              <a:srgbClr val="6EA0E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2E01508C-A316-22F1-5679-867321DA5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8" r="27392"/>
          <a:stretch/>
        </p:blipFill>
        <p:spPr>
          <a:xfrm>
            <a:off x="6413768" y="10"/>
            <a:ext cx="5776709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18B0C7D-4D8D-77BE-42BB-1C5F025E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572" y="1511274"/>
            <a:ext cx="429365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The Hand"/>
                <a:ea typeface="+mj-lt"/>
                <a:cs typeface="+mj-lt"/>
              </a:rPr>
              <a:t>Add Users and Groups in CLI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D30C1B-664F-672A-5513-083D7DED2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086" y="2924391"/>
            <a:ext cx="5924390" cy="3118408"/>
          </a:xfrm>
        </p:spPr>
      </p:pic>
    </p:spTree>
    <p:extLst>
      <p:ext uri="{BB962C8B-B14F-4D97-AF65-F5344CB8AC3E}">
        <p14:creationId xmlns:p14="http://schemas.microsoft.com/office/powerpoint/2010/main" val="3625666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B70E94AF-4F7F-5721-0719-2B647CFC5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012" y="2030698"/>
            <a:ext cx="6351679" cy="3854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1528FE-059F-4AFD-4B45-E6152BE32FC7}"/>
              </a:ext>
            </a:extLst>
          </p:cNvPr>
          <p:cNvSpPr txBox="1"/>
          <p:nvPr/>
        </p:nvSpPr>
        <p:spPr>
          <a:xfrm>
            <a:off x="3828893" y="692727"/>
            <a:ext cx="453421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/>
              <a:t>Test User and Group Settings</a:t>
            </a:r>
          </a:p>
        </p:txBody>
      </p:sp>
    </p:spTree>
    <p:extLst>
      <p:ext uri="{BB962C8B-B14F-4D97-AF65-F5344CB8AC3E}">
        <p14:creationId xmlns:p14="http://schemas.microsoft.com/office/powerpoint/2010/main" val="1536990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9F9CF90D-952C-A647-C14A-A13C5FEE2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012" y="1996400"/>
            <a:ext cx="6357976" cy="41876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BCE7F7-474B-8FD5-44BC-812F1063D0C5}"/>
              </a:ext>
            </a:extLst>
          </p:cNvPr>
          <p:cNvSpPr txBox="1"/>
          <p:nvPr/>
        </p:nvSpPr>
        <p:spPr>
          <a:xfrm>
            <a:off x="4666462" y="900544"/>
            <a:ext cx="285907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/>
              <a:t>Add Users in GUI</a:t>
            </a:r>
          </a:p>
        </p:txBody>
      </p:sp>
    </p:spTree>
    <p:extLst>
      <p:ext uri="{BB962C8B-B14F-4D97-AF65-F5344CB8AC3E}">
        <p14:creationId xmlns:p14="http://schemas.microsoft.com/office/powerpoint/2010/main" val="334321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purple background&#10;&#10;Description automatically generated">
            <a:extLst>
              <a:ext uri="{FF2B5EF4-FFF2-40B4-BE49-F238E27FC236}">
                <a16:creationId xmlns:a16="http://schemas.microsoft.com/office/drawing/2014/main" id="{D626CE20-7406-C692-DD9A-1A69C979B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168" y="1055087"/>
            <a:ext cx="2743200" cy="2682240"/>
          </a:xfrm>
          <a:prstGeom prst="rect">
            <a:avLst/>
          </a:prstGeom>
        </p:spPr>
      </p:pic>
      <p:pic>
        <p:nvPicPr>
          <p:cNvPr id="4" name="Picture 3" descr="A purple background with a person icon&#10;&#10;Description automatically generated">
            <a:extLst>
              <a:ext uri="{FF2B5EF4-FFF2-40B4-BE49-F238E27FC236}">
                <a16:creationId xmlns:a16="http://schemas.microsoft.com/office/drawing/2014/main" id="{3B574335-07B9-FBD1-6EE2-2E88DB005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078" y="4005404"/>
            <a:ext cx="3240704" cy="2310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E2A1B4-480F-B9C5-BA81-DB931FBBB2B9}"/>
              </a:ext>
            </a:extLst>
          </p:cNvPr>
          <p:cNvSpPr txBox="1"/>
          <p:nvPr/>
        </p:nvSpPr>
        <p:spPr>
          <a:xfrm>
            <a:off x="554181" y="1694033"/>
            <a:ext cx="265755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/>
              <a:t>Remove Users and Groups</a:t>
            </a:r>
          </a:p>
        </p:txBody>
      </p:sp>
    </p:spTree>
    <p:extLst>
      <p:ext uri="{BB962C8B-B14F-4D97-AF65-F5344CB8AC3E}">
        <p14:creationId xmlns:p14="http://schemas.microsoft.com/office/powerpoint/2010/main" val="1007762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C423504-7858-DECC-2B1A-D4D1D4B55B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8F1056-5B18-076B-57D3-8502C2A26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800" b="1" dirty="0">
                <a:latin typeface="The Hand"/>
                <a:ea typeface="+mj-lt"/>
                <a:cs typeface="+mj-lt"/>
              </a:rPr>
              <a:t>Network Configuration</a:t>
            </a:r>
            <a:endParaRPr lang="en-US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54D0239-B976-69FC-2158-654169B6A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02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EC628A2-26C7-964C-7815-52857F7A8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96" y="2304276"/>
            <a:ext cx="6080885" cy="37545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775293-8B40-1DB1-00DD-70773AAEDBF3}"/>
              </a:ext>
            </a:extLst>
          </p:cNvPr>
          <p:cNvSpPr txBox="1"/>
          <p:nvPr/>
        </p:nvSpPr>
        <p:spPr>
          <a:xfrm>
            <a:off x="3142462" y="573073"/>
            <a:ext cx="46223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/>
              <a:t>Discover Host IP Configurations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379BD-89B2-920C-C667-A31C9C330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91" y="2146354"/>
            <a:ext cx="5022902" cy="39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DAD24-75E8-CEB6-8B89-A85FAAFDA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7200" b="1" dirty="0">
                <a:latin typeface="The Hand"/>
                <a:cs typeface="Calibri Light"/>
              </a:rPr>
              <a:t>Introduction: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6EA0EE"/>
          </a:solidFill>
          <a:ln w="38100" cap="rnd">
            <a:solidFill>
              <a:srgbClr val="6EA0E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CD1D8D-D5E9-6684-795F-22E10415B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This project is a compilation of all the work I've completed as part of CEIS106 – Intro to Operating Systems.</a:t>
            </a:r>
          </a:p>
          <a:p>
            <a:pPr marL="0" indent="0">
              <a:buNone/>
            </a:pPr>
            <a:r>
              <a:rPr lang="en-US" dirty="0"/>
              <a:t>The purpose of the project was to encompass a general understanding of on navigating a Linux system, add and remove permissions, add and remove users, monitor system performance and networking.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2E01508C-A316-22F1-5679-867321DA5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8" r="2739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9513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6EA0EE"/>
          </a:solidFill>
          <a:ln w="38100" cap="rnd">
            <a:solidFill>
              <a:srgbClr val="6EA0E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2E01508C-A316-22F1-5679-867321DA5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8" r="27392"/>
          <a:stretch/>
        </p:blipFill>
        <p:spPr>
          <a:xfrm>
            <a:off x="6413768" y="10"/>
            <a:ext cx="5776709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18B0C7D-4D8D-77BE-42BB-1C5F025E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572" y="1511274"/>
            <a:ext cx="429365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The Hand"/>
                <a:ea typeface="+mj-lt"/>
                <a:cs typeface="+mj-lt"/>
              </a:rPr>
              <a:t>Manage Network Interfaces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EC9E64-4ED9-BF70-E646-34F2AEEDA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859" y="2811037"/>
            <a:ext cx="6284711" cy="2797233"/>
          </a:xfrm>
        </p:spPr>
      </p:pic>
    </p:spTree>
    <p:extLst>
      <p:ext uri="{BB962C8B-B14F-4D97-AF65-F5344CB8AC3E}">
        <p14:creationId xmlns:p14="http://schemas.microsoft.com/office/powerpoint/2010/main" val="764933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5048F611-792F-38EC-0994-9A2B7F588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169" y="2026255"/>
            <a:ext cx="6641365" cy="40712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126706-89ED-DCB4-760A-860ECE046FCA}"/>
              </a:ext>
            </a:extLst>
          </p:cNvPr>
          <p:cNvSpPr txBox="1"/>
          <p:nvPr/>
        </p:nvSpPr>
        <p:spPr>
          <a:xfrm>
            <a:off x="4477537" y="900545"/>
            <a:ext cx="323062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/>
              <a:t>Use Network Utilities </a:t>
            </a:r>
          </a:p>
        </p:txBody>
      </p:sp>
    </p:spTree>
    <p:extLst>
      <p:ext uri="{BB962C8B-B14F-4D97-AF65-F5344CB8AC3E}">
        <p14:creationId xmlns:p14="http://schemas.microsoft.com/office/powerpoint/2010/main" val="3701265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C423504-7858-DECC-2B1A-D4D1D4B55B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8F1056-5B18-076B-57D3-8502C2A26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800" b="1" dirty="0">
                <a:latin typeface="The Hand"/>
                <a:ea typeface="+mj-lt"/>
                <a:cs typeface="+mj-lt"/>
              </a:rPr>
              <a:t>System Performance Monitoring</a:t>
            </a:r>
            <a:endParaRPr lang="en-US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54D0239-B976-69FC-2158-654169B6A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84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6EA0EE"/>
          </a:solidFill>
          <a:ln w="38100" cap="rnd">
            <a:solidFill>
              <a:srgbClr val="6EA0E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2E01508C-A316-22F1-5679-867321DA5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8" r="27392"/>
          <a:stretch/>
        </p:blipFill>
        <p:spPr>
          <a:xfrm>
            <a:off x="6413768" y="10"/>
            <a:ext cx="5776709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18B0C7D-4D8D-77BE-42BB-1C5F025E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572" y="1511274"/>
            <a:ext cx="429365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The Hand"/>
                <a:ea typeface="+mj-lt"/>
                <a:cs typeface="+mj-lt"/>
              </a:rPr>
              <a:t>Monitor Linux Processes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423D55D-6510-B506-6DE0-B2473EE18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598" y="2918093"/>
            <a:ext cx="5974209" cy="2671284"/>
          </a:xfrm>
        </p:spPr>
      </p:pic>
    </p:spTree>
    <p:extLst>
      <p:ext uri="{BB962C8B-B14F-4D97-AF65-F5344CB8AC3E}">
        <p14:creationId xmlns:p14="http://schemas.microsoft.com/office/powerpoint/2010/main" val="635440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6EA0EE"/>
          </a:solidFill>
          <a:ln w="38100" cap="rnd">
            <a:solidFill>
              <a:srgbClr val="6EA0E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2E01508C-A316-22F1-5679-867321DA5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8" r="27392"/>
          <a:stretch/>
        </p:blipFill>
        <p:spPr>
          <a:xfrm>
            <a:off x="6413768" y="10"/>
            <a:ext cx="5776709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18B0C7D-4D8D-77BE-42BB-1C5F025E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572" y="1511274"/>
            <a:ext cx="429365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The Hand"/>
                <a:ea typeface="+mj-lt"/>
                <a:cs typeface="+mj-lt"/>
              </a:rPr>
              <a:t>Monitor User Activities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5DB5CB-75C8-DC79-854E-739C2158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172" y="2836226"/>
            <a:ext cx="6134862" cy="2746853"/>
          </a:xfrm>
        </p:spPr>
      </p:pic>
    </p:spTree>
    <p:extLst>
      <p:ext uri="{BB962C8B-B14F-4D97-AF65-F5344CB8AC3E}">
        <p14:creationId xmlns:p14="http://schemas.microsoft.com/office/powerpoint/2010/main" val="2010196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F1522DE1-AD10-DFCE-4661-BB74F7979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945" y="2400104"/>
            <a:ext cx="7031811" cy="3726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7DAF4B-D670-D118-1467-3E036CE6BE7E}"/>
              </a:ext>
            </a:extLst>
          </p:cNvPr>
          <p:cNvSpPr txBox="1"/>
          <p:nvPr/>
        </p:nvSpPr>
        <p:spPr>
          <a:xfrm>
            <a:off x="3495124" y="1026495"/>
            <a:ext cx="520175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/>
              <a:t>Monitor Network Bandwidth Usage</a:t>
            </a:r>
          </a:p>
        </p:txBody>
      </p:sp>
    </p:spTree>
    <p:extLst>
      <p:ext uri="{BB962C8B-B14F-4D97-AF65-F5344CB8AC3E}">
        <p14:creationId xmlns:p14="http://schemas.microsoft.com/office/powerpoint/2010/main" val="2012194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6EA0EE"/>
          </a:solidFill>
          <a:ln w="38100" cap="rnd">
            <a:solidFill>
              <a:srgbClr val="6EA0E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2E01508C-A316-22F1-5679-867321DA5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8" r="27392"/>
          <a:stretch/>
        </p:blipFill>
        <p:spPr>
          <a:xfrm>
            <a:off x="6413768" y="10"/>
            <a:ext cx="5776709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719937-0372-3A2E-DE08-6955A380CF0A}"/>
              </a:ext>
            </a:extLst>
          </p:cNvPr>
          <p:cNvSpPr txBox="1"/>
          <p:nvPr/>
        </p:nvSpPr>
        <p:spPr>
          <a:xfrm>
            <a:off x="233008" y="3054297"/>
            <a:ext cx="624084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Some of the challenges I faced were: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A few times I mistyped the command and nothing would run. So, I would have to go back and re-read what I typed to make sure I spelled everything correctly.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Not being able to see the password when having to enter it also caused an issue once or twice.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A28818-CFB8-976F-EA71-B0211A3B437E}"/>
              </a:ext>
            </a:extLst>
          </p:cNvPr>
          <p:cNvSpPr txBox="1"/>
          <p:nvPr/>
        </p:nvSpPr>
        <p:spPr>
          <a:xfrm>
            <a:off x="802985" y="1503248"/>
            <a:ext cx="239708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dirty="0"/>
              <a:t>Challenges</a:t>
            </a:r>
            <a:r>
              <a:rPr lang="en-US" sz="5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58447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6EA0EE"/>
          </a:solidFill>
          <a:ln w="38100" cap="rnd">
            <a:solidFill>
              <a:srgbClr val="6EA0E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2E01508C-A316-22F1-5679-867321DA5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8" r="27392"/>
          <a:stretch/>
        </p:blipFill>
        <p:spPr>
          <a:xfrm>
            <a:off x="6413768" y="10"/>
            <a:ext cx="5776709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719937-0372-3A2E-DE08-6955A380CF0A}"/>
              </a:ext>
            </a:extLst>
          </p:cNvPr>
          <p:cNvSpPr txBox="1"/>
          <p:nvPr/>
        </p:nvSpPr>
        <p:spPr>
          <a:xfrm>
            <a:off x="233008" y="3054297"/>
            <a:ext cx="624084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Adding / Removing Users and Groups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Adding / Removing Permissions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General Understanding of Linux Systems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Security Awareness for OS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Power Shell Scripts</a:t>
            </a:r>
          </a:p>
          <a:p>
            <a:endParaRPr lang="en-US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A28818-CFB8-976F-EA71-B0211A3B437E}"/>
              </a:ext>
            </a:extLst>
          </p:cNvPr>
          <p:cNvSpPr txBox="1"/>
          <p:nvPr/>
        </p:nvSpPr>
        <p:spPr>
          <a:xfrm>
            <a:off x="802985" y="1503248"/>
            <a:ext cx="379513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/>
              <a:t>Career Skills Acquired: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7814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2E01508C-A316-22F1-5679-867321DA51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A28818-CFB8-976F-EA71-B0211A3B437E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latin typeface="The Hand"/>
                <a:ea typeface="+mj-ea"/>
                <a:cs typeface="+mj-cs"/>
              </a:rPr>
              <a:t>Project Conclusion: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719937-0372-3A2E-DE08-6955A380CF0A}"/>
              </a:ext>
            </a:extLst>
          </p:cNvPr>
          <p:cNvSpPr txBox="1"/>
          <p:nvPr/>
        </p:nvSpPr>
        <p:spPr>
          <a:xfrm>
            <a:off x="838200" y="2004446"/>
            <a:ext cx="10515600" cy="417689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At first I was </a:t>
            </a:r>
            <a:r>
              <a:rPr lang="en-US" b="1"/>
              <a:t>nervous</a:t>
            </a:r>
            <a:r>
              <a:rPr lang="en-US" b="1" dirty="0"/>
              <a:t> about this project. I knew what Linux was, but I didn't understand how it worked, and I thought I could never learn how to use another operating system. This was a great introductory project on an overview of Linux and absolutely helped me gain that general knowledge.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We had to follow many steps to go from file systems hierarchy, users, networking to monitoring performance.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 never previously worked with Linux, so I learned a lot! Specifically what Linux is and how it's used. How to add and remove users and update permissions, monitor networks and run system performance checks.</a:t>
            </a:r>
          </a:p>
        </p:txBody>
      </p:sp>
    </p:spTree>
    <p:extLst>
      <p:ext uri="{BB962C8B-B14F-4D97-AF65-F5344CB8AC3E}">
        <p14:creationId xmlns:p14="http://schemas.microsoft.com/office/powerpoint/2010/main" val="3932455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C423504-7858-DECC-2B1A-D4D1D4B55B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8F1056-5B18-076B-57D3-8502C2A26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800" b="1" dirty="0">
                <a:latin typeface="The Hand"/>
                <a:ea typeface="+mj-lt"/>
                <a:cs typeface="+mj-lt"/>
              </a:rPr>
              <a:t>Linux Filesystem Hierarchy</a:t>
            </a:r>
            <a:endParaRPr lang="en-US" b="1">
              <a:latin typeface="The Hand"/>
              <a:cs typeface="Calibri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F1E91C7-60AF-E491-09CA-941C958694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0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6EA0EE"/>
          </a:solidFill>
          <a:ln w="38100" cap="rnd">
            <a:solidFill>
              <a:srgbClr val="6EA0E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2E01508C-A316-22F1-5679-867321DA5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8" r="27392"/>
          <a:stretch/>
        </p:blipFill>
        <p:spPr>
          <a:xfrm>
            <a:off x="5626578" y="10"/>
            <a:ext cx="6563899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18B0C7D-4D8D-77BE-42BB-1C5F025E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01" y="1435704"/>
            <a:ext cx="5912112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The Hand"/>
                <a:ea typeface="+mj-lt"/>
                <a:cs typeface="+mj-lt"/>
              </a:rPr>
              <a:t>Navigate the Linux filesystem tree</a:t>
            </a:r>
            <a:endParaRPr lang="en-US" b="1" dirty="0">
              <a:latin typeface="The Hand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B1BD9A-E625-192F-1B3E-5BE7F27AE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821" y="2785847"/>
            <a:ext cx="5343895" cy="2891695"/>
          </a:xfrm>
        </p:spPr>
      </p:pic>
    </p:spTree>
    <p:extLst>
      <p:ext uri="{BB962C8B-B14F-4D97-AF65-F5344CB8AC3E}">
        <p14:creationId xmlns:p14="http://schemas.microsoft.com/office/powerpoint/2010/main" val="294697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61EC27-5749-5085-31E9-9FD7BE5E2790}"/>
              </a:ext>
            </a:extLst>
          </p:cNvPr>
          <p:cNvSpPr txBox="1"/>
          <p:nvPr/>
        </p:nvSpPr>
        <p:spPr>
          <a:xfrm>
            <a:off x="1555487" y="409339"/>
            <a:ext cx="447124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/>
              <a:t>Create Directories and Files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EAD9003-0E76-7EFC-BF94-2D8FE07DE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805" y="1668904"/>
            <a:ext cx="7145166" cy="43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3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mputer screen shot of a program&#10;&#10;Description automatically generated">
            <a:extLst>
              <a:ext uri="{FF2B5EF4-FFF2-40B4-BE49-F238E27FC236}">
                <a16:creationId xmlns:a16="http://schemas.microsoft.com/office/drawing/2014/main" id="{8FAB7F7E-2A27-0D97-8892-EF0DE87A3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55" y="1660901"/>
            <a:ext cx="7403365" cy="45060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28223D-CC41-7B29-0227-630D9E22CB89}"/>
              </a:ext>
            </a:extLst>
          </p:cNvPr>
          <p:cNvSpPr txBox="1"/>
          <p:nvPr/>
        </p:nvSpPr>
        <p:spPr>
          <a:xfrm>
            <a:off x="2166347" y="346363"/>
            <a:ext cx="61463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/>
              <a:t>Copy and Remove Directories and Files</a:t>
            </a:r>
          </a:p>
        </p:txBody>
      </p:sp>
    </p:spTree>
    <p:extLst>
      <p:ext uri="{BB962C8B-B14F-4D97-AF65-F5344CB8AC3E}">
        <p14:creationId xmlns:p14="http://schemas.microsoft.com/office/powerpoint/2010/main" val="240651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3B987D9-2705-5493-B13B-5F2F23BB8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60" y="2064453"/>
            <a:ext cx="7617480" cy="4561671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9D7A255-7ED6-22F1-DF08-2AD3E404AA66}"/>
              </a:ext>
            </a:extLst>
          </p:cNvPr>
          <p:cNvSpPr txBox="1"/>
          <p:nvPr/>
        </p:nvSpPr>
        <p:spPr>
          <a:xfrm>
            <a:off x="3980033" y="554181"/>
            <a:ext cx="4238232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/>
              <a:t>Locate Directories and Files</a:t>
            </a:r>
          </a:p>
        </p:txBody>
      </p:sp>
    </p:spTree>
    <p:extLst>
      <p:ext uri="{BB962C8B-B14F-4D97-AF65-F5344CB8AC3E}">
        <p14:creationId xmlns:p14="http://schemas.microsoft.com/office/powerpoint/2010/main" val="326733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C423504-7858-DECC-2B1A-D4D1D4B55B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8F1056-5B18-076B-57D3-8502C2A26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800" b="1" dirty="0">
                <a:latin typeface="The Hand"/>
                <a:ea typeface="+mj-lt"/>
                <a:cs typeface="+mj-lt"/>
              </a:rPr>
              <a:t>Linux Shell Scripts</a:t>
            </a:r>
            <a:endParaRPr lang="en-US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4E3A42D-D974-4F4E-DA7F-60FC7FB833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67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6EA0EE"/>
          </a:solidFill>
          <a:ln w="38100" cap="rnd">
            <a:solidFill>
              <a:srgbClr val="6EA0E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2E01508C-A316-22F1-5679-867321DA5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8" r="27392"/>
          <a:stretch/>
        </p:blipFill>
        <p:spPr>
          <a:xfrm>
            <a:off x="5626578" y="10"/>
            <a:ext cx="6563899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18B0C7D-4D8D-77BE-42BB-1C5F025E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572" y="1511274"/>
            <a:ext cx="429365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The Hand"/>
                <a:ea typeface="+mj-lt"/>
                <a:cs typeface="+mj-lt"/>
              </a:rPr>
              <a:t>Create a Shell Script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A1A8C6-9B54-5121-82D3-E24AF1C7A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894" y="2804740"/>
            <a:ext cx="5491268" cy="3080621"/>
          </a:xfrm>
        </p:spPr>
      </p:pic>
    </p:spTree>
    <p:extLst>
      <p:ext uri="{BB962C8B-B14F-4D97-AF65-F5344CB8AC3E}">
        <p14:creationId xmlns:p14="http://schemas.microsoft.com/office/powerpoint/2010/main" val="133490431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252441"/>
      </a:dk2>
      <a:lt2>
        <a:srgbClr val="E8E6E2"/>
      </a:lt2>
      <a:accent1>
        <a:srgbClr val="6EA0EE"/>
      </a:accent1>
      <a:accent2>
        <a:srgbClr val="524EEB"/>
      </a:accent2>
      <a:accent3>
        <a:srgbClr val="A76EEE"/>
      </a:accent3>
      <a:accent4>
        <a:srgbClr val="D44EEB"/>
      </a:accent4>
      <a:accent5>
        <a:srgbClr val="EE6ECB"/>
      </a:accent5>
      <a:accent6>
        <a:srgbClr val="EB4E7E"/>
      </a:accent6>
      <a:hlink>
        <a:srgbClr val="977F5B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SketchyVTI</vt:lpstr>
      <vt:lpstr>CEIS106 – Operating Systems Final Project</vt:lpstr>
      <vt:lpstr>Introduction:</vt:lpstr>
      <vt:lpstr>Linux Filesystem Hierarchy</vt:lpstr>
      <vt:lpstr>Navigate the Linux filesystem tree</vt:lpstr>
      <vt:lpstr>PowerPoint Presentation</vt:lpstr>
      <vt:lpstr>PowerPoint Presentation</vt:lpstr>
      <vt:lpstr>PowerPoint Presentation</vt:lpstr>
      <vt:lpstr>Linux Shell Scripts</vt:lpstr>
      <vt:lpstr>Create a Shell Script</vt:lpstr>
      <vt:lpstr>PowerPoint Presentation</vt:lpstr>
      <vt:lpstr>PowerPoint Presentation</vt:lpstr>
      <vt:lpstr>PowerPoint Presentation</vt:lpstr>
      <vt:lpstr>User and Group Management</vt:lpstr>
      <vt:lpstr>Add Users and Groups in CLI</vt:lpstr>
      <vt:lpstr>PowerPoint Presentation</vt:lpstr>
      <vt:lpstr>PowerPoint Presentation</vt:lpstr>
      <vt:lpstr>PowerPoint Presentation</vt:lpstr>
      <vt:lpstr>Network Configuration</vt:lpstr>
      <vt:lpstr>PowerPoint Presentation</vt:lpstr>
      <vt:lpstr>Manage Network Interfaces</vt:lpstr>
      <vt:lpstr>PowerPoint Presentation</vt:lpstr>
      <vt:lpstr>System Performance Monitoring</vt:lpstr>
      <vt:lpstr>Monitor Linux Processes</vt:lpstr>
      <vt:lpstr>Monitor User Activities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349</cp:revision>
  <dcterms:created xsi:type="dcterms:W3CDTF">2023-08-26T14:57:04Z</dcterms:created>
  <dcterms:modified xsi:type="dcterms:W3CDTF">2023-08-26T16:01:05Z</dcterms:modified>
</cp:coreProperties>
</file>