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648" r:id="rId2"/>
  </p:sldMasterIdLst>
  <p:sldIdLst>
    <p:sldId id="256" r:id="rId3"/>
    <p:sldId id="257" r:id="rId4"/>
    <p:sldId id="259" r:id="rId5"/>
    <p:sldId id="261" r:id="rId6"/>
    <p:sldId id="262" r:id="rId7"/>
    <p:sldId id="263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F7C29-E1F6-B5FB-619E-F66AEE673FE2}" v="880" dt="2023-06-24T19:28:58.838"/>
    <p1510:client id="{BDC73087-B667-5886-BC31-50D4830F376E}" v="326" dt="2023-06-23T20:47:5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CEIS101 Course Project KHamaday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[Book.xlsx]Sheet1!$A$3:$A$39</c:f>
              <c:numCache>
                <c:formatCode>General</c:formatCode>
                <c:ptCount val="37"/>
                <c:pt idx="0">
                  <c:v>18</c:v>
                </c:pt>
                <c:pt idx="1">
                  <c:v>18</c:v>
                </c:pt>
                <c:pt idx="2">
                  <c:v>19</c:v>
                </c:pt>
                <c:pt idx="3">
                  <c:v>19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19</c:v>
                </c:pt>
                <c:pt idx="11">
                  <c:v>18</c:v>
                </c:pt>
                <c:pt idx="12">
                  <c:v>19</c:v>
                </c:pt>
                <c:pt idx="13">
                  <c:v>18</c:v>
                </c:pt>
                <c:pt idx="14">
                  <c:v>19</c:v>
                </c:pt>
                <c:pt idx="15">
                  <c:v>18</c:v>
                </c:pt>
                <c:pt idx="16">
                  <c:v>18</c:v>
                </c:pt>
                <c:pt idx="17">
                  <c:v>18</c:v>
                </c:pt>
                <c:pt idx="18">
                  <c:v>14</c:v>
                </c:pt>
                <c:pt idx="19">
                  <c:v>13</c:v>
                </c:pt>
                <c:pt idx="20">
                  <c:v>18</c:v>
                </c:pt>
                <c:pt idx="21">
                  <c:v>18</c:v>
                </c:pt>
                <c:pt idx="22">
                  <c:v>18</c:v>
                </c:pt>
                <c:pt idx="23">
                  <c:v>18</c:v>
                </c:pt>
                <c:pt idx="24">
                  <c:v>19</c:v>
                </c:pt>
                <c:pt idx="25">
                  <c:v>14</c:v>
                </c:pt>
                <c:pt idx="26">
                  <c:v>13</c:v>
                </c:pt>
                <c:pt idx="27">
                  <c:v>18</c:v>
                </c:pt>
                <c:pt idx="28">
                  <c:v>18</c:v>
                </c:pt>
                <c:pt idx="29">
                  <c:v>19</c:v>
                </c:pt>
                <c:pt idx="30">
                  <c:v>19</c:v>
                </c:pt>
                <c:pt idx="31">
                  <c:v>18</c:v>
                </c:pt>
                <c:pt idx="32">
                  <c:v>14</c:v>
                </c:pt>
                <c:pt idx="33">
                  <c:v>19</c:v>
                </c:pt>
                <c:pt idx="34">
                  <c:v>18</c:v>
                </c:pt>
                <c:pt idx="35">
                  <c:v>18</c:v>
                </c:pt>
                <c:pt idx="36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59-4ECE-A622-28251602D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8876039"/>
        <c:axId val="1835946807"/>
      </c:scatterChart>
      <c:valAx>
        <c:axId val="1448876039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946807"/>
        <c:crosses val="autoZero"/>
        <c:crossBetween val="midCat"/>
        <c:majorUnit val="10"/>
      </c:valAx>
      <c:valAx>
        <c:axId val="1835946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8760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7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87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2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7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0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4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157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8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mbria"/>
                <a:ea typeface="Cambria"/>
                <a:cs typeface="Calibri Light"/>
              </a:rPr>
              <a:t>CEIS101C Course Project</a:t>
            </a:r>
            <a:br>
              <a:rPr lang="en-US" sz="4800" dirty="0">
                <a:latin typeface="Cambria"/>
                <a:cs typeface="Calibri Light"/>
              </a:rPr>
            </a:br>
            <a:r>
              <a:rPr lang="en-US" sz="4400" dirty="0">
                <a:latin typeface="Cambria"/>
                <a:ea typeface="Cambria"/>
                <a:cs typeface="Calibri Light"/>
              </a:rPr>
              <a:t>Smart Home Automation &amp; Security System</a:t>
            </a:r>
            <a:endParaRPr lang="en-US" sz="4400">
              <a:latin typeface="Cambria"/>
              <a:ea typeface="Cambri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02BDA-6920-1042-130D-786F8CF946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Cambria"/>
                <a:ea typeface="Cambria"/>
              </a:rPr>
              <a:t>Presented by: Kaila Hamaday</a:t>
            </a:r>
          </a:p>
        </p:txBody>
      </p:sp>
    </p:spTree>
    <p:extLst>
      <p:ext uri="{BB962C8B-B14F-4D97-AF65-F5344CB8AC3E}">
        <p14:creationId xmlns:p14="http://schemas.microsoft.com/office/powerpoint/2010/main" val="194468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0CBD32-19D7-EF44-0AE1-950BF6D8A862}"/>
              </a:ext>
            </a:extLst>
          </p:cNvPr>
          <p:cNvSpPr txBox="1"/>
          <p:nvPr/>
        </p:nvSpPr>
        <p:spPr>
          <a:xfrm>
            <a:off x="812800" y="3289300"/>
            <a:ext cx="3810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262626"/>
                </a:solidFill>
              </a:rPr>
              <a:t>Serial Monitor (screenshot)</a:t>
            </a:r>
            <a:endParaRPr lang="en-US" dirty="0"/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5C0AF4F-FF0D-B9AB-5C64-A0CD6A69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613" y="1908451"/>
            <a:ext cx="7039529" cy="3965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3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448177"/>
            <a:ext cx="9068586" cy="2590800"/>
          </a:xfrm>
        </p:spPr>
        <p:txBody>
          <a:bodyPr>
            <a:normAutofit/>
          </a:bodyPr>
          <a:lstStyle/>
          <a:p>
            <a:r>
              <a:rPr lang="en-US" sz="4800">
                <a:latin typeface="Cambria"/>
                <a:ea typeface="Cambria"/>
                <a:cs typeface="Calibri Light"/>
              </a:rPr>
              <a:t>Adding door sensor to smart home system</a:t>
            </a:r>
          </a:p>
        </p:txBody>
      </p:sp>
    </p:spTree>
    <p:extLst>
      <p:ext uri="{BB962C8B-B14F-4D97-AF65-F5344CB8AC3E}">
        <p14:creationId xmlns:p14="http://schemas.microsoft.com/office/powerpoint/2010/main" val="340578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5A87176-3656-4136-B69D-17F72A02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4711" y="477718"/>
            <a:ext cx="4749083" cy="63299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2931CC-3583-48C5-E405-0013F6E6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19" y="1632991"/>
            <a:ext cx="3898520" cy="1325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mbria"/>
                <a:ea typeface="Cambria"/>
              </a:rPr>
              <a:t>Circuit of door closed with Green LED ON (picture)</a:t>
            </a:r>
          </a:p>
        </p:txBody>
      </p:sp>
    </p:spTree>
    <p:extLst>
      <p:ext uri="{BB962C8B-B14F-4D97-AF65-F5344CB8AC3E}">
        <p14:creationId xmlns:p14="http://schemas.microsoft.com/office/powerpoint/2010/main" val="309097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E4FCB86-5B8A-F4EB-0B8A-44292C4A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23" y="1179419"/>
            <a:ext cx="3977769" cy="133196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Circuit of door open with Green LED OFF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CFC88-5AD4-0665-A1BB-F5114B0E1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57517" y="432895"/>
            <a:ext cx="4889957" cy="6522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90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E29A79-4A3D-8B17-A394-01B49D57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811" y="1447826"/>
            <a:ext cx="7563788" cy="46202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4DCA1-14CE-FD5E-4CB0-AE895A465C8D}"/>
              </a:ext>
            </a:extLst>
          </p:cNvPr>
          <p:cNvSpPr txBox="1"/>
          <p:nvPr/>
        </p:nvSpPr>
        <p:spPr>
          <a:xfrm>
            <a:off x="779929" y="89519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Arduino Code (screenshot)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7436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A8A276-6EDE-38B1-AA4E-D9F720FB6CB8}"/>
              </a:ext>
            </a:extLst>
          </p:cNvPr>
          <p:cNvSpPr txBox="1"/>
          <p:nvPr/>
        </p:nvSpPr>
        <p:spPr>
          <a:xfrm>
            <a:off x="779929" y="709492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Serial Monitor (screenshot)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A43276E-4B1B-7143-6896-681440B8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79" y="1518262"/>
            <a:ext cx="8003274" cy="44794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73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448177"/>
            <a:ext cx="9068586" cy="25908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mbria"/>
                <a:ea typeface="Cambria"/>
                <a:cs typeface="Calibri Light"/>
              </a:rPr>
              <a:t>Adding </a:t>
            </a:r>
            <a:r>
              <a:rPr lang="en-US" sz="4800">
                <a:latin typeface="Cambria"/>
                <a:ea typeface="Cambria"/>
                <a:cs typeface="Calibri Light"/>
              </a:rPr>
              <a:t>distance sensor to smart home system and conducting analysis</a:t>
            </a:r>
          </a:p>
        </p:txBody>
      </p:sp>
    </p:spTree>
    <p:extLst>
      <p:ext uri="{BB962C8B-B14F-4D97-AF65-F5344CB8AC3E}">
        <p14:creationId xmlns:p14="http://schemas.microsoft.com/office/powerpoint/2010/main" val="241563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71BADC-77C0-5330-F878-34378DBB16F5}"/>
              </a:ext>
            </a:extLst>
          </p:cNvPr>
          <p:cNvSpPr txBox="1"/>
          <p:nvPr/>
        </p:nvSpPr>
        <p:spPr>
          <a:xfrm>
            <a:off x="693821" y="104140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Circuit with green LED on (picture)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</a:endParaRPr>
          </a:p>
        </p:txBody>
      </p:sp>
      <p:pic>
        <p:nvPicPr>
          <p:cNvPr id="9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BBF80D8-606B-7719-5AD0-4D7DE081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711" y="1339622"/>
            <a:ext cx="6098560" cy="45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8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8755EF-5168-0D90-E576-CD7852A61AEA}"/>
              </a:ext>
            </a:extLst>
          </p:cNvPr>
          <p:cNvSpPr txBox="1"/>
          <p:nvPr/>
        </p:nvSpPr>
        <p:spPr>
          <a:xfrm>
            <a:off x="690282" y="1087291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Circuit with yellow LED on (picture)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ACB3BB5-E766-FC70-45AD-67427433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17" y="1395929"/>
            <a:ext cx="6015316" cy="45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A2FCA2E-251A-8936-9A8E-5ED20D18A2EF}"/>
              </a:ext>
            </a:extLst>
          </p:cNvPr>
          <p:cNvSpPr txBox="1"/>
          <p:nvPr/>
        </p:nvSpPr>
        <p:spPr>
          <a:xfrm>
            <a:off x="690282" y="1157728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Circuit with red LED on (picture)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74BDF44-0DF7-BE8D-1587-4F431A1D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43" y="1346898"/>
            <a:ext cx="5547871" cy="47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C8F88-E29E-8178-BEE9-73329C6D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57" y="1172316"/>
            <a:ext cx="7417925" cy="79378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51BA-A3EF-65A7-5126-272E133B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192539"/>
            <a:ext cx="7245103" cy="28040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The purpose of this project was to develop a smart home automation and security system. We designed the prototype in tinkercard, and then built the system with our IoT Tech Core Kit and programming with the Arduino IDE.</a:t>
            </a:r>
          </a:p>
          <a:p>
            <a:pPr marL="0" indent="0">
              <a:buNone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mbria"/>
              <a:ea typeface="Cambria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The smart home system will encompass multiple devices to monitor the home:</a:t>
            </a:r>
          </a:p>
          <a:p>
            <a:pPr>
              <a:buFont typeface="Courier New" pitchFamily="18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Door sensor to check whether the door is open</a:t>
            </a:r>
          </a:p>
          <a:p>
            <a:pPr>
              <a:buClr>
                <a:srgbClr val="262626"/>
              </a:buClr>
              <a:buFont typeface="Courier New" pitchFamily="18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Distance sensor to check for a possible intruder</a:t>
            </a:r>
          </a:p>
          <a:p>
            <a:pPr>
              <a:buClr>
                <a:srgbClr val="262626"/>
              </a:buClr>
              <a:buFont typeface="Courier New" pitchFamily="18" charset="0"/>
              <a:buChar char="o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Automated LED lights</a:t>
            </a:r>
          </a:p>
        </p:txBody>
      </p:sp>
    </p:spTree>
    <p:extLst>
      <p:ext uri="{BB962C8B-B14F-4D97-AF65-F5344CB8AC3E}">
        <p14:creationId xmlns:p14="http://schemas.microsoft.com/office/powerpoint/2010/main" val="1630827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546B23-13B7-03B0-DCED-79ADEC0F7B6C}"/>
              </a:ext>
            </a:extLst>
          </p:cNvPr>
          <p:cNvSpPr txBox="1"/>
          <p:nvPr/>
        </p:nvSpPr>
        <p:spPr>
          <a:xfrm>
            <a:off x="645459" y="811946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Arduino Code (screenshot)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25B493-9829-0D53-B919-FB4B4A59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216" y="1437885"/>
            <a:ext cx="7180728" cy="45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F266AE-BEC4-35F2-94BF-5172E934306C}"/>
              </a:ext>
            </a:extLst>
          </p:cNvPr>
          <p:cNvSpPr txBox="1"/>
          <p:nvPr/>
        </p:nvSpPr>
        <p:spPr>
          <a:xfrm>
            <a:off x="619845" y="1176938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Plot of data (graph from Excel)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9C4C411-6F21-9383-95CE-951A60FCEB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918092"/>
              </p:ext>
            </p:extLst>
          </p:nvPr>
        </p:nvGraphicFramePr>
        <p:xfrm>
          <a:off x="3632002" y="1414714"/>
          <a:ext cx="6267450" cy="437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690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448177"/>
            <a:ext cx="9068586" cy="2590800"/>
          </a:xfrm>
        </p:spPr>
        <p:txBody>
          <a:bodyPr>
            <a:normAutofit/>
          </a:bodyPr>
          <a:lstStyle/>
          <a:p>
            <a:r>
              <a:rPr lang="en-US" sz="4800">
                <a:latin typeface="Cambria"/>
                <a:ea typeface="Cambria"/>
                <a:cs typeface="Calibri Light"/>
              </a:rPr>
              <a:t>Adding Automated light to smart home security system</a:t>
            </a:r>
            <a:endParaRPr lang="en-US" sz="4800" dirty="0">
              <a:latin typeface="Cambria"/>
              <a:ea typeface="Cambri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929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6EA32FD-E0C1-5FDE-3A16-E446D7BB979E}"/>
              </a:ext>
            </a:extLst>
          </p:cNvPr>
          <p:cNvSpPr txBox="1"/>
          <p:nvPr/>
        </p:nvSpPr>
        <p:spPr>
          <a:xfrm>
            <a:off x="593558" y="1088189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Circuit with automated LED off (picture)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3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761D8EA-502F-3673-C078-8F0FF2CFE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506" y="1318490"/>
            <a:ext cx="6379409" cy="46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86314A-10E8-077E-3065-AD489837582D}"/>
              </a:ext>
            </a:extLst>
          </p:cNvPr>
          <p:cNvSpPr txBox="1"/>
          <p:nvPr/>
        </p:nvSpPr>
        <p:spPr>
          <a:xfrm>
            <a:off x="680453" y="1155032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Circuit with automated LED on (picture)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3" name="Picture 3" descr="A picture containing person, stage&#10;&#10;Description automatically generated">
            <a:extLst>
              <a:ext uri="{FF2B5EF4-FFF2-40B4-BE49-F238E27FC236}">
                <a16:creationId xmlns:a16="http://schemas.microsoft.com/office/drawing/2014/main" id="{6AC94118-7212-57DF-3FA7-DBF9ED73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347" y="957417"/>
            <a:ext cx="3826042" cy="51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C0D1B6-94FE-CF16-233A-033C1D4168CE}"/>
              </a:ext>
            </a:extLst>
          </p:cNvPr>
          <p:cNvSpPr txBox="1"/>
          <p:nvPr/>
        </p:nvSpPr>
        <p:spPr>
          <a:xfrm>
            <a:off x="693821" y="901032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Arduino Code (screenshot)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F43694-063A-08D2-57EE-5C2A8AB7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74" y="1344900"/>
            <a:ext cx="7402094" cy="472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6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92BBC44-5EB9-0ED5-703F-997ECCD19746}"/>
              </a:ext>
            </a:extLst>
          </p:cNvPr>
          <p:cNvSpPr txBox="1"/>
          <p:nvPr/>
        </p:nvSpPr>
        <p:spPr>
          <a:xfrm>
            <a:off x="693821" y="961189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mbria"/>
                <a:ea typeface="Cambria"/>
              </a:rPr>
              <a:t>Serial Monitor (screenshot)</a:t>
            </a:r>
            <a:r>
              <a:rPr lang="en-US" sz="3600" dirty="0">
                <a:latin typeface="Cambria"/>
                <a:ea typeface="Calibri Light"/>
                <a:cs typeface="Calibri Light"/>
              </a:rPr>
              <a:t>​</a:t>
            </a:r>
            <a:endParaRPr lang="en-US" sz="3600" dirty="0">
              <a:latin typeface="Cambria"/>
              <a:ea typeface="Cambria"/>
            </a:endParaRPr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2E8053-B87F-0714-1972-C48A920A7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295" y="1344664"/>
            <a:ext cx="7615988" cy="48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52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D70C8A-A50E-4B41-86A2-E2F85581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9D14-2BE9-AAE8-A296-F475B58F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   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9EE28-FD29-8A44-73D7-6E4989BD4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0519" y="1420706"/>
            <a:ext cx="5514758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/>
                <a:ea typeface="Cambria"/>
              </a:rPr>
              <a:t>Some of the challenges that came up where:</a:t>
            </a:r>
          </a:p>
          <a:p>
            <a:pPr marL="285750" indent="-285750">
              <a:lnSpc>
                <a:spcPct val="100000"/>
              </a:lnSpc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A few times during the modules I would forget to upload the code, so it wouldn't work and then I would start troubleshooting and figure out I didn't upload the code!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At one point I had accidentally unplugged one of the wires for the door sensor, and it wasn't working. 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6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D70C8A-A50E-4B41-86A2-E2F85581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9D14-2BE9-AAE8-A296-F475B58F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Career Skills Acquired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9EE28-FD29-8A44-73D7-6E4989BD4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0519" y="1420706"/>
            <a:ext cx="5514758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100000"/>
              </a:lnSpc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Hardware / Device knowledge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Coding / Programming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Understanding of IoT systems and devices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Basic business intelligence and data analytic knowledge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Automation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Security Awareness</a:t>
            </a:r>
          </a:p>
          <a:p>
            <a:pPr marL="285750" indent="-285750">
              <a:lnSpc>
                <a:spcPct val="100000"/>
              </a:lnSpc>
              <a:buClr>
                <a:srgbClr val="262626"/>
              </a:buClr>
              <a:buFont typeface="Courier New" pitchFamily="18" charset="0"/>
              <a:buChar char="o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Networking / Connectivity knowledge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546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D70C8A-A50E-4B41-86A2-E2F85581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9D14-2BE9-AAE8-A296-F475B58F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ambria"/>
                <a:ea typeface="Cambria"/>
              </a:rPr>
              <a:t>Project Conclusion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Cambria"/>
              <a:ea typeface="Cambri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9EE28-FD29-8A44-73D7-6E4989BD4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0519" y="1420706"/>
            <a:ext cx="5514758" cy="4016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At first, I didn't understand how this project would help me with understanding IoT devices. In fact, I didn't have a huge understanding of them at all. After doing this project, I realize that I was wrong, and this was a great project to understand the world of IoT.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In this project, we had to follow many steps to create a security system. We also added automated LED lights and a door sensor with alarm.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</a:rPr>
              <a:t>I learned what an Arduino was, as well as a breadboard and all the different components that would have been used. I also learned how one device can be used for many different projects. I am excited as this brings me closer to my career in cybersecurity!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39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135713"/>
            <a:ext cx="9068586" cy="2590800"/>
          </a:xfrm>
        </p:spPr>
        <p:txBody>
          <a:bodyPr>
            <a:normAutofit/>
          </a:bodyPr>
          <a:lstStyle/>
          <a:p>
            <a:r>
              <a:rPr lang="en-US" sz="4800">
                <a:latin typeface="Cambria"/>
                <a:ea typeface="Cambria"/>
                <a:cs typeface="Calibri Light"/>
              </a:rPr>
              <a:t>Circuit Simulation</a:t>
            </a:r>
            <a:br>
              <a:rPr lang="en-US" sz="4800">
                <a:latin typeface="Cambria"/>
                <a:ea typeface="Cambria"/>
                <a:cs typeface="Calibri Light"/>
              </a:rPr>
            </a:br>
            <a:r>
              <a:rPr lang="en-US" sz="4800">
                <a:latin typeface="Cambria"/>
                <a:ea typeface="Cambria"/>
                <a:cs typeface="Calibri Light"/>
              </a:rPr>
              <a:t>tinkercad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0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AE230-71F7-4B5D-8884-60E4F7DD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B2E110-E151-4703-8A63-49ABA9B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0" y="767385"/>
            <a:ext cx="3928873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Circuit (screenshot)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5A367F-2C45-4F9B-8882-C2B98DF8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1E288A-A346-4DA1-8C36-FEA990BCA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5712D89-374F-4DC4-BF2A-9F48C41E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C2FC56B-D168-47CD-B287-283CD2D5B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005EAC6-BE2F-5E6E-5C78-C2143FD9D7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89" b="756"/>
          <a:stretch/>
        </p:blipFill>
        <p:spPr>
          <a:xfrm>
            <a:off x="2484865" y="2233372"/>
            <a:ext cx="7220285" cy="36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9DBCCB6-7345-C3CF-1ED7-3BAD61D740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66"/>
          <a:stretch/>
        </p:blipFill>
        <p:spPr>
          <a:xfrm>
            <a:off x="2650353" y="2460191"/>
            <a:ext cx="6887854" cy="34987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99" y="936094"/>
            <a:ext cx="3671638" cy="1880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</a:rPr>
              <a:t>Code (screenshot)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4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4D45-68DA-9867-C1CE-86C535124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448177"/>
            <a:ext cx="9068586" cy="2590800"/>
          </a:xfrm>
        </p:spPr>
        <p:txBody>
          <a:bodyPr>
            <a:normAutofit/>
          </a:bodyPr>
          <a:lstStyle/>
          <a:p>
            <a:r>
              <a:rPr lang="en-US" sz="4800">
                <a:latin typeface="Cambria"/>
                <a:ea typeface="Cambria"/>
                <a:cs typeface="Calibri Light"/>
              </a:rPr>
              <a:t>Inventory of parts, circuit building, and displaying messages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A picture containing text, indoor, cluttered, several&#10;&#10;Description automatically generated">
            <a:extLst>
              <a:ext uri="{FF2B5EF4-FFF2-40B4-BE49-F238E27FC236}">
                <a16:creationId xmlns:a16="http://schemas.microsoft.com/office/drawing/2014/main" id="{D3429848-61A5-BBBD-DA39-837798BE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480" y="1558667"/>
            <a:ext cx="5925100" cy="4018339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BB5D63C6-CE5A-9C97-2783-DF67110ACD2D}"/>
              </a:ext>
            </a:extLst>
          </p:cNvPr>
          <p:cNvSpPr txBox="1">
            <a:spLocks/>
          </p:cNvSpPr>
          <p:nvPr/>
        </p:nvSpPr>
        <p:spPr>
          <a:xfrm>
            <a:off x="635000" y="1106144"/>
            <a:ext cx="3403600" cy="1384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Cambria"/>
                <a:ea typeface="Cambria"/>
              </a:rPr>
              <a:t>Inventory of IoT Kit (picture)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3AD5FA-2F19-541A-FB39-8D759F478F06}"/>
              </a:ext>
            </a:extLst>
          </p:cNvPr>
          <p:cNvSpPr txBox="1"/>
          <p:nvPr/>
        </p:nvSpPr>
        <p:spPr>
          <a:xfrm>
            <a:off x="1968500" y="2863850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UCTRONICS Kit​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ESP32 (2) 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LCD Modules (2)​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Breadboards (3) 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Mini Router  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Patch Cable  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Digital Multi Meter ​</a:t>
            </a:r>
          </a:p>
          <a:p>
            <a:pPr>
              <a:buChar char="•"/>
            </a:pPr>
            <a:r>
              <a:rPr lang="en-US" dirty="0">
                <a:latin typeface="Cambria"/>
                <a:ea typeface="Cambria"/>
                <a:cs typeface="Arial"/>
              </a:rPr>
              <a:t>USB to Micro USB (2)​</a:t>
            </a:r>
          </a:p>
        </p:txBody>
      </p:sp>
    </p:spTree>
    <p:extLst>
      <p:ext uri="{BB962C8B-B14F-4D97-AF65-F5344CB8AC3E}">
        <p14:creationId xmlns:p14="http://schemas.microsoft.com/office/powerpoint/2010/main" val="219861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17F75079-775D-4FEC-DE4B-7F500BB5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17" y="1684544"/>
            <a:ext cx="5178931" cy="38841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3351A0-0304-B4FB-FDFE-17E3955481B6}"/>
              </a:ext>
            </a:extLst>
          </p:cNvPr>
          <p:cNvSpPr txBox="1"/>
          <p:nvPr/>
        </p:nvSpPr>
        <p:spPr>
          <a:xfrm>
            <a:off x="704850" y="1117600"/>
            <a:ext cx="45339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262626"/>
                </a:solidFill>
                <a:latin typeface="Cambria"/>
                <a:ea typeface="Cambria"/>
              </a:rPr>
              <a:t>Organization of Project Components (picture)​</a:t>
            </a:r>
            <a:endParaRPr lang="en-US" sz="3600">
              <a:latin typeface="Cambria"/>
              <a:ea typeface="Cambri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FC647-A1FB-0D82-2E75-F271383772CB}"/>
              </a:ext>
            </a:extLst>
          </p:cNvPr>
          <p:cNvSpPr txBox="1"/>
          <p:nvPr/>
        </p:nvSpPr>
        <p:spPr>
          <a:xfrm>
            <a:off x="1873250" y="2971800"/>
            <a:ext cx="26098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Arduino Mega 2560​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Breadboard​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Resistor 10k</a:t>
            </a:r>
            <a:r>
              <a:rPr lang="el-GR" sz="1600" dirty="0">
                <a:latin typeface="Cambria"/>
                <a:ea typeface="Cambria"/>
                <a:cs typeface="Arial"/>
              </a:rPr>
              <a:t>Ω</a:t>
            </a:r>
            <a:r>
              <a:rPr lang="en-US" sz="1600" dirty="0">
                <a:latin typeface="Cambria"/>
                <a:ea typeface="Cambria"/>
                <a:cs typeface="Arial"/>
              </a:rPr>
              <a:t>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LEDs​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Ultrasonic Sensor 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Active Buzzer​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Photoresistor​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Wires​</a:t>
            </a:r>
          </a:p>
          <a:p>
            <a:pPr>
              <a:buChar char="•"/>
            </a:pPr>
            <a:r>
              <a:rPr lang="en-US" sz="1600" dirty="0">
                <a:latin typeface="Cambria"/>
                <a:ea typeface="Cambria"/>
                <a:cs typeface="Arial"/>
              </a:rPr>
              <a:t>USB Type B cable</a:t>
            </a:r>
          </a:p>
        </p:txBody>
      </p:sp>
    </p:spTree>
    <p:extLst>
      <p:ext uri="{BB962C8B-B14F-4D97-AF65-F5344CB8AC3E}">
        <p14:creationId xmlns:p14="http://schemas.microsoft.com/office/powerpoint/2010/main" val="378921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0CBD32-19D7-EF44-0AE1-950BF6D8A862}"/>
              </a:ext>
            </a:extLst>
          </p:cNvPr>
          <p:cNvSpPr txBox="1"/>
          <p:nvPr/>
        </p:nvSpPr>
        <p:spPr>
          <a:xfrm>
            <a:off x="844550" y="2622550"/>
            <a:ext cx="3810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262626"/>
                </a:solidFill>
              </a:rPr>
              <a:t>Circuit with red LED on (picture)​</a:t>
            </a:r>
            <a:endParaRPr lang="en-US" sz="3600" dirty="0"/>
          </a:p>
        </p:txBody>
      </p:sp>
      <p:pic>
        <p:nvPicPr>
          <p:cNvPr id="10" name="Picture 4" descr="A picture containing text, floor, electronics&#10;&#10;Description automatically generated">
            <a:extLst>
              <a:ext uri="{FF2B5EF4-FFF2-40B4-BE49-F238E27FC236}">
                <a16:creationId xmlns:a16="http://schemas.microsoft.com/office/drawing/2014/main" id="{E9D1B6DF-2C1A-DBCA-E73C-7554EA78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53" y="986597"/>
            <a:ext cx="3553577" cy="4741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841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Savon</vt:lpstr>
      <vt:lpstr>Office Theme</vt:lpstr>
      <vt:lpstr>CEIS101C Course Project Smart Home Automation &amp; Security System</vt:lpstr>
      <vt:lpstr>Introduction</vt:lpstr>
      <vt:lpstr>Circuit Simulation tinkercad</vt:lpstr>
      <vt:lpstr>Circuit (screenshot)</vt:lpstr>
      <vt:lpstr>Code (screenshot)</vt:lpstr>
      <vt:lpstr>Inventory of parts, circuit building, and displaying messages</vt:lpstr>
      <vt:lpstr>PowerPoint Presentation</vt:lpstr>
      <vt:lpstr>PowerPoint Presentation</vt:lpstr>
      <vt:lpstr>PowerPoint Presentation</vt:lpstr>
      <vt:lpstr>PowerPoint Presentation</vt:lpstr>
      <vt:lpstr>Adding door sensor to smart home system</vt:lpstr>
      <vt:lpstr>Circuit of door closed with Green LED ON (picture)</vt:lpstr>
      <vt:lpstr>Circuit of door open with Green LED OFF (picture)</vt:lpstr>
      <vt:lpstr>PowerPoint Presentation</vt:lpstr>
      <vt:lpstr>PowerPoint Presentation</vt:lpstr>
      <vt:lpstr>Adding distance sensor to smart home system and conducting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Automated light to smart home security system</vt:lpstr>
      <vt:lpstr>PowerPoint Presentation</vt:lpstr>
      <vt:lpstr>PowerPoint Presentation</vt:lpstr>
      <vt:lpstr>PowerPoint Presentation</vt:lpstr>
      <vt:lpstr>PowerPoint Presentation</vt:lpstr>
      <vt:lpstr>   Challenges</vt:lpstr>
      <vt:lpstr>Career Skills Acquired</vt:lpstr>
      <vt:lpstr>Project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373</cp:revision>
  <dcterms:created xsi:type="dcterms:W3CDTF">2013-07-15T20:26:40Z</dcterms:created>
  <dcterms:modified xsi:type="dcterms:W3CDTF">2023-06-24T19:29:32Z</dcterms:modified>
</cp:coreProperties>
</file>